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BB7FB9D-99A3-4F2F-9A56-09F967080AB7}" type="datetimeFigureOut">
              <a:rPr lang="en-US" smtClean="0"/>
              <a:pPr/>
              <a:t>5/12/2011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5292BFB-8DDC-4677-B5FB-E7DBD042D78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thma.com/" TargetMode="External"/><Relationship Id="rId2" Type="http://schemas.openxmlformats.org/officeDocument/2006/relationships/hyperlink" Target="http://www.about.com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wmf"/><Relationship Id="rId5" Type="http://schemas.openxmlformats.org/officeDocument/2006/relationships/hyperlink" Target="http://www.homefacts.com/" TargetMode="External"/><Relationship Id="rId4" Type="http://schemas.openxmlformats.org/officeDocument/2006/relationships/hyperlink" Target="http://www.health.com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Asthma Project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By: Kayla </a:t>
            </a:r>
            <a:r>
              <a:rPr lang="en-US" dirty="0" smtClean="0">
                <a:solidFill>
                  <a:srgbClr val="00B0F0"/>
                </a:solidFill>
              </a:rPr>
              <a:t>Paupst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1026" name="Picture 2" descr="C:\Documents and Settings\PAUPSTK\Local Settings\Temporary Internet Files\Content.IE5\F0DOJFVD\MC90032443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85041"/>
            <a:ext cx="2581351" cy="2812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A. Right now currently breathing, my nose is clogged. I’m sick. That’s why my nose is clogged.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B. As I breathed like someone with asthma, it felt like there was not a lot of air to breathe in. Almost like I was underwater.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Question 1(this is what I wrote]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2050" name="Picture 2" descr="C:\Documents and Settings\PAUPSTK\Local Settings\Temporary Internet Files\Content.IE5\Q7VJKHGX\MP90017539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657600"/>
            <a:ext cx="3657600" cy="2481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C. As I breathed as if I had a pre-asthma attack coming on, I felt as if I could barely breathe at all. It was very hard.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D. I lasted 7 seconds. It was really hard to breathe  and near my heart area, it hurt. What changed was it was even more harder to breathe.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Question 1 (what I wrote] *continued*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3074" name="Picture 2" descr="C:\Documents and Settings\PAUPSTK\Local Settings\Temporary Internet Files\Content.IE5\Q7VJKHGX\MC90013263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8931" y="4419600"/>
            <a:ext cx="2866092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E. Yes, in a highly populated city, there is more pollution, therefore it would be a lot harder to breathe. As if in a wide open country, there’s wide opened areas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With non-polluted air.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Question 1 (what I wrote] *continued*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4098" name="Picture 2" descr="C:\Documents and Settings\PAUPSTK\Local Settings\Temporary Internet Files\Content.IE5\F0DOJFVD\MP90043301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048000"/>
            <a:ext cx="3162300" cy="210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Websites: </a:t>
            </a:r>
            <a:r>
              <a:rPr lang="en-US" dirty="0" smtClean="0">
                <a:solidFill>
                  <a:srgbClr val="00B0F0"/>
                </a:solidFill>
                <a:hlinkClick r:id="rId2"/>
              </a:rPr>
              <a:t>www.about.com</a:t>
            </a:r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  <a:hlinkClick r:id="rId3"/>
              </a:rPr>
              <a:t>www.asthma.com</a:t>
            </a:r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  <a:hlinkClick r:id="rId4"/>
              </a:rPr>
              <a:t>www.health.com</a:t>
            </a:r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  <a:hlinkClick r:id="rId5"/>
              </a:rPr>
              <a:t>www.homefacts.com</a:t>
            </a:r>
            <a:endParaRPr lang="en-US" dirty="0" smtClean="0">
              <a:solidFill>
                <a:srgbClr val="00B0F0"/>
              </a:solidFill>
            </a:endParaRPr>
          </a:p>
          <a:p>
            <a:endParaRPr lang="en-US" dirty="0" smtClean="0">
              <a:solidFill>
                <a:srgbClr val="00B0F0"/>
              </a:solidFill>
            </a:endParaRPr>
          </a:p>
          <a:p>
            <a:endParaRPr lang="en-US" dirty="0" smtClean="0">
              <a:solidFill>
                <a:srgbClr val="00B0F0"/>
              </a:solidFill>
            </a:endParaRPr>
          </a:p>
          <a:p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0" y="2332037"/>
            <a:ext cx="4038600" cy="45259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1. Medication: inhaler, nebulizer</a:t>
            </a:r>
          </a:p>
          <a:p>
            <a:r>
              <a:rPr lang="en-US" sz="2400" dirty="0" smtClean="0">
                <a:solidFill>
                  <a:srgbClr val="00B0F0"/>
                </a:solidFill>
              </a:rPr>
              <a:t>Exercises: </a:t>
            </a:r>
            <a:r>
              <a:rPr lang="en-US" sz="2400" dirty="0" smtClean="0">
                <a:solidFill>
                  <a:srgbClr val="00B0F0"/>
                </a:solidFill>
              </a:rPr>
              <a:t>Buteyko</a:t>
            </a:r>
            <a:r>
              <a:rPr lang="en-US" sz="2400" dirty="0" smtClean="0">
                <a:solidFill>
                  <a:srgbClr val="00B0F0"/>
                </a:solidFill>
              </a:rPr>
              <a:t> breathing technique, omega fatty acids, butterbur</a:t>
            </a:r>
          </a:p>
          <a:p>
            <a:r>
              <a:rPr lang="en-US" sz="2400" dirty="0" smtClean="0">
                <a:solidFill>
                  <a:srgbClr val="00B0F0"/>
                </a:solidFill>
              </a:rPr>
              <a:t>2. Medication: you can make a ‘treatment plan’ with your doctor</a:t>
            </a:r>
          </a:p>
          <a:p>
            <a:r>
              <a:rPr lang="en-US" sz="2400" dirty="0" smtClean="0">
                <a:solidFill>
                  <a:srgbClr val="00B0F0"/>
                </a:solidFill>
              </a:rPr>
              <a:t>Cause: airway constriction, </a:t>
            </a:r>
            <a:r>
              <a:rPr lang="en-US" sz="2400" dirty="0" smtClean="0">
                <a:solidFill>
                  <a:srgbClr val="00B0F0"/>
                </a:solidFill>
              </a:rPr>
              <a:t>inflammation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Question 2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5122" name="Picture 2" descr="C:\Documents and Settings\PAUPSTK\Local Settings\Temporary Internet Files\Content.IE5\Q9XD1SNH\MC900391246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1"/>
            <a:ext cx="1695937" cy="175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038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The local air quality in Mays Landing is 4.2 or, somewhat breathable. Why? Because of the pollen from spring. Just like in Ocean City, which is also 4.2</a:t>
            </a:r>
            <a:endParaRPr lang="en-US" sz="2400" dirty="0">
              <a:solidFill>
                <a:srgbClr val="00B0F0"/>
              </a:solidFill>
            </a:endParaRPr>
          </a:p>
        </p:txBody>
      </p:sp>
      <p:pic>
        <p:nvPicPr>
          <p:cNvPr id="5" name="Content Placeholder 4" descr="asthma_trends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886200" y="1828800"/>
            <a:ext cx="5161910" cy="3146016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Question 3 &amp; Question 4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Athlete: Jackie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Joyner-</a:t>
            </a:r>
            <a:r>
              <a:rPr lang="en-US" b="1" dirty="0" smtClean="0">
                <a:solidFill>
                  <a:srgbClr val="00B0F0"/>
                </a:solidFill>
              </a:rPr>
              <a:t>Kersee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Managed: She didn’t take medicine at first, and suffered from a severe asthma attack that almost killed her. She would also try to hide it from her teammates and coaches. But, now she takes her medicine.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Question 5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6" name="Picture 5" descr="jackie-joyner-400x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2590800"/>
            <a:ext cx="36576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ye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676400"/>
            <a:ext cx="4495800" cy="335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THE END.(: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43</TotalTime>
  <Words>326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Concourse</vt:lpstr>
      <vt:lpstr>Asthma Project</vt:lpstr>
      <vt:lpstr>Question 1(this is what I wrote]</vt:lpstr>
      <vt:lpstr>Question 1 (what I wrote] *continued*</vt:lpstr>
      <vt:lpstr>Question 1 (what I wrote] *continued*</vt:lpstr>
      <vt:lpstr>Question 2</vt:lpstr>
      <vt:lpstr>Question 3 &amp; Question 4</vt:lpstr>
      <vt:lpstr>Question 5</vt:lpstr>
      <vt:lpstr>THE END.(:</vt:lpstr>
    </vt:vector>
  </TitlesOfParts>
  <Company>Hamilton Township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Asthma Project</dc:title>
  <dc:creator>*</dc:creator>
  <cp:lastModifiedBy>*</cp:lastModifiedBy>
  <cp:revision>3</cp:revision>
  <dcterms:created xsi:type="dcterms:W3CDTF">2011-05-10T12:09:45Z</dcterms:created>
  <dcterms:modified xsi:type="dcterms:W3CDTF">2011-05-12T12:24:20Z</dcterms:modified>
</cp:coreProperties>
</file>